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524533-53A7-4807-94EB-1F8BF14AACD7}">
  <a:tblStyle styleId="{DF524533-53A7-4807-94EB-1F8BF14AAC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{DF524533-53A7-4807-94EB-1F8BF14AACD7}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{DF524533-53A7-4807-94EB-1F8BF14AACD7}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